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pt_modern minimal living room int_2007095931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0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100000"/>
            <a:ext cx="9144000" cy="2758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60000" y="4350000"/>
            <a:ext cx="7600000" cy="15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600" b="1">
                <a:solidFill>
                  <a:srgbClr val="FFFFFF"/>
                </a:solidFill>
                <a:latin typeface="맑은 고딕"/>
              </a:rPr>
              <a:t>모던 미니멀 거실 인테리어</a:t>
            </a:r>
          </a:p>
          <a:p>
            <a:r>
              <a:rPr sz="1600" b="0">
                <a:solidFill>
                  <a:srgbClr val="FFFFFF"/>
                </a:solidFill>
                <a:latin typeface="맑은 고딕"/>
              </a:rPr>
              <a:t>화이트 베이스 · 우드 포인트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000" y="6150000"/>
            <a:ext cx="5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FFFFFF"/>
                </a:solidFill>
                <a:latin typeface="맑은 고딕"/>
              </a:rPr>
              <a:t>2026. 05. 29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1D1F"/>
                </a:solidFill>
                <a:latin typeface="맑은 고딕"/>
              </a:rPr>
              <a:t>디자인 컨셉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ppt_scandinavian living room_200710624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500000"/>
            <a:ext cx="3850000" cy="470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0000" y="157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60000" y="150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화이트 베이스 + 우드 포인트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000" y="219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60000" y="212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넓은 여백과 간접조명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000" y="2810000"/>
            <a:ext cx="150000" cy="15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960000" y="274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D1D1F"/>
                </a:solidFill>
                <a:latin typeface="맑은 고딕"/>
              </a:rPr>
              <a:t>미니멀 가구 배치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1D1F"/>
                </a:solidFill>
                <a:latin typeface="맑은 고딕"/>
              </a:rPr>
              <a:t>예산 요약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0000" y="1500000"/>
          <a:ext cx="7860000" cy="12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0000"/>
                <a:gridCol w="3930000"/>
              </a:tblGrid>
              <a:tr h="400000"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공정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금액(원)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목공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5,000,000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조명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D1D1F"/>
                          </a:solidFill>
                          <a:latin typeface="맑은 고딕"/>
                        </a:rPr>
                        <a:t>2,000,000</a:t>
                      </a:r>
                    </a:p>
                  </a:txBody>
                  <a:tcPr anchor="ctr">
                    <a:solidFill>
                      <a:srgbClr val="F5F5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0000" y="380000"/>
            <a:ext cx="110000" cy="620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0000" y="360000"/>
            <a:ext cx="78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D1D1F"/>
                </a:solidFill>
                <a:latin typeface="맑은 고딕"/>
              </a:rPr>
              <a:t>레퍼런스 이미지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000" y="1120000"/>
            <a:ext cx="7960000" cy="20000"/>
          </a:xfrm>
          <a:prstGeom prst="rect">
            <a:avLst/>
          </a:prstGeom>
          <a:solidFill>
            <a:srgbClr val="D2D2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ppt_modern kitchen interior_2007123319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0" y="1600000"/>
            <a:ext cx="2520000" cy="3400000"/>
          </a:xfrm>
          <a:prstGeom prst="rect">
            <a:avLst/>
          </a:prstGeom>
        </p:spPr>
      </p:pic>
      <p:pic>
        <p:nvPicPr>
          <p:cNvPr id="6" name="Picture 5" descr="ppt_minimal bedroom_2007142176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000" y="1600000"/>
            <a:ext cx="2520000" cy="3400000"/>
          </a:xfrm>
          <a:prstGeom prst="rect">
            <a:avLst/>
          </a:prstGeom>
        </p:spPr>
      </p:pic>
      <p:pic>
        <p:nvPicPr>
          <p:cNvPr id="7" name="Picture 6" descr="ppt_wood interior_2007151792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000" y="1600000"/>
            <a:ext cx="2520000" cy="34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