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2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00000" y="2600000"/>
            <a:ext cx="7700000" cy="14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141413"/>
                </a:solidFill>
                <a:latin typeface="맑은 고딕"/>
              </a:rPr>
              <a:t>34평 아파트 리모델링 제안서</a:t>
            </a:r>
          </a:p>
          <a:p>
            <a:pPr algn="l"/>
            <a:r>
              <a:rPr sz="1800" b="0">
                <a:solidFill>
                  <a:srgbClr val="6C6C6C"/>
                </a:solidFill>
                <a:latin typeface="맑은 고딕"/>
              </a:rPr>
              <a:t>햇살이 머무는 우드 살롱  /  Sun-soaked Wood Salon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0000" y="5600000"/>
            <a:ext cx="4000000" cy="4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6C6C6C"/>
                </a:solidFill>
                <a:latin typeface="맑은 고딕"/>
              </a:rPr>
              <a:t>2026. 05. 29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08. 마감재 매트릭스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2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000"/>
                <a:gridCol w="1572000"/>
                <a:gridCol w="1572000"/>
                <a:gridCol w="1572000"/>
                <a:gridCol w="1572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공간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바닥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벽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천장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포인트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거실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강마루 (구정 프라하 오크급)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친환경 도장 #F4EFE7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무몰딩 평천장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우드 슬랫 파티션 1,200×2,400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주방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포세린 타일 600×600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무광 화이트 키친타일 300×100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다운라이트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천연석 무늬 세라믹 아일랜드 (R30)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부부 침실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강마루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도장 #F4EFE7 + 헤드월 Forest Olive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무몰딩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아치 간접조명 헤드월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자녀방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강마루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친환경 도장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무몰딩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붙박이 책상·수납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욕실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포세린 타일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포세린 타일 + 유리 파티션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방수 천장재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건습식 분리, 3,500K 조명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현관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포세린 타일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도장 + ABS 무광 화이트 도어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다운라이트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3연동 중문, 수납장 풀하이트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09. 가구·조명 톤 가이드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2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0000"/>
                <a:gridCol w="2620000"/>
                <a:gridCol w="262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카테고리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톤·사양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비고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붙박이장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Natural Oak 무늬목 + ABS 무광 화이트 도어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무몰딩·핸들리스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소파·러그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Greige Mist 패브릭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패브릭 비중 15%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식탁·체어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Cognac Brown 가죽 + 오크 프레임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액센트 10%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조명 (전 공간)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색온도 2,700 ~ 3,000K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따뜻한 백색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조명 (욕실)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색온도 3,500K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기능성 중백색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피할 것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하이그로시 · 쿨톤 그레이 · 체리/로즈우드 · 과한 골드/크롬 · 와이드 클래식 몰딩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스타일 일관성 유지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10. 포인트 디자인 3가지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1. 거실 우드 슬랫 파티션 — 1,200×2,400 / 거실·주방의 시각적 리듬과 라운지감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2. 라운드 아일랜드 — 천연석 무늬 세라믹 상판, R30 라운드 엣지로 안전·부드러움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3. 부부 침실 아치 헤드월 — Forest Olive 도장 + 간접조명으로 호텔 스위트의 무드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공통 디테일 — 무몰딩 마감, 핸들리스 도어, 2,700K 워밍 조명으로 톤 통일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11. 견적 요약 (VAT 포함)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4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0000"/>
                <a:gridCol w="2620000"/>
                <a:gridCol w="2620000"/>
              </a:tblGrid>
              <a:tr h="342857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No.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공정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금액 (원)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철거 · 폐기물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5,500,000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목공 · 가벽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6,080,000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설비 · 전기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4,645,000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욕실 2개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13,360,000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주방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12,010,000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6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바닥재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7,446,000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7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도배 · 도장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4,648,000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창호 · 중문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9,900,000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9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조명 · 스위치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3,506,000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붙박이장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6,050,000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11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필름 · 도어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2,350,000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342857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12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기타 · VAT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12,250,000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342859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총 합계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87,745,000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12. 일정 및 다음 단계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4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0000"/>
                <a:gridCol w="2620000"/>
                <a:gridCol w="262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주차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단계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주요 업무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준비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현장 실측 · 평면 확정 · 견적 컨펌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W1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계약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자재 샘플 컨펌 · 계약 체결 · 입주민 동의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W2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철거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구조물·마감재 철거, 폐기물 반출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W3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설비·전기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배관·배선·환기 · 단열 보강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W4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목공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가벽·천장·드레스룸·중문 프레임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W5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타일·욕실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욕실 방수·타일, 주방 타일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W6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가구·도장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붙박이장 설치, 도배·도장 마감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W7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마감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조명·스위치, 마루, 필름·도어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W8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입주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입주청소 · 하자 점검 · 입주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감사합니다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본 제안서는 기획 단계 산출물로, 현장 실측 결과에 따라 일부 사양·금액이 조정될 수 있습니다.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다음 단계 — 현장 실측 일정 협의 → 자재 샘플 컨펌 → 계약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문의 — 기획 PM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라이선스 안내 — 본 자료에 인용된 참고 이미지는 Pixabay 라이선스(상업적 사용 가능)이며, 인물 초상권 및 특정 건물·상표 이미지 사용은 별도 검토가 필요합니다.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목차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01. 프로젝트 개요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02. 디자인 컨셉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03. 컬러 팔레트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04. 공간 진단 (기존 구조 한계)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05. 공간 계획 — 면적 재배분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06. 주요 구조 변경 5가지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07. 동선 계획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08. 마감재 매트릭스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09. 가구·조명 톤 가이드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10. 포인트 디자인 3가지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11. 견적 요약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12. 일정 및 다음 단계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01. 프로젝트 개요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0000"/>
                <a:gridCol w="393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내용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평형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34평형 (전용 84㎡, 3-Bay 판상형)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거주자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3~4인 가족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컨셉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햇살이 머무는 우드 살롱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공사 범위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전체 리모델링 (구조 변경 포함)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예산 범위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7,000만 ~ 9,000만 원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총 견적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87,745,000원 (VAT 포함)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공사 기간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약 6주 (W2 ~ W7)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입주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W8 (입주청소·하자 점검 후)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02. 디자인 컨셉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컨셉 문장 — "햇살이 머무는 우드 살롱 (Sun-soaked Wood Salon)"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키워드 1. WARM  : 따뜻한 오프화이트 + 내추럴 오크의 포근한 베이스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키워드 2. WOOD  : 강마루·붙박이장·우드 슬랫으로 결을 통일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키워드 3. SALON : 거실을 가족이 머무는 라운지처럼 — 동선·조명·앉음새 재편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지양 : 하이그로시, 쿨톤 그레이, 체리·로즈우드, 과한 골드·크롬, 와이드 클래식 몰딩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03. 컬러 팔레트 (5색)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24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000"/>
                <a:gridCol w="1572000"/>
                <a:gridCol w="1572000"/>
                <a:gridCol w="1572000"/>
                <a:gridCol w="1572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No.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컬러명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HEX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비율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적용 부위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Warm Off-White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#F4EFE7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45%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벽 · 천장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Natural Oak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#C9A981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25%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바닥 · 붙박이장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Greige Mist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#B8AE9E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15%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패브릭 (커튼·러그·소파)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Cognac Brown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#8B5A3C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10%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가죽 · 우드 액센트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Forest Olive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#5F6B4F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부부 침실 헤드월 포인트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04. 공간 진단 — 기존 구조의 한계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32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0000"/>
                <a:gridCol w="2620000"/>
                <a:gridCol w="262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No.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구역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현재 문제점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현관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폭 1.2m로 협소, 수납 부족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주방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북향·폐쇄 구조로 어둡고 좁음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거실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주방 가벽으로 시야 분절, 라운지 기능 부족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안방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수납 절대 부족, 드레스 동선 없음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자녀방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정형화된 박스 구조, 활용성 낮음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6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욕실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건습식 미분리로 위생·환기 불리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7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복도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데드스페이스 약 7.5㎡ — 면적 손실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05. 공간 계획 — 면적 재배분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5000"/>
                <a:gridCol w="1965000"/>
                <a:gridCol w="1965000"/>
                <a:gridCol w="1965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공간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변경 전 (㎡)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변경 후 (㎡)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증감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현관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2.5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3.5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+1.0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거실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18.0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20.0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+2.0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주방·식당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12.0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14.5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+2.5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안방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13.0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11.5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-1.5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드레스룸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0.0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4.5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+4.5 (신설)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복도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14.0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6.5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-7.5 (데드스페이스 해소)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기타(자녀방·욕실 등)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24.5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23.5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-1.0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합계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84.0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84.0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유지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06. 주요 구조 변경 5가지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1. 주방 LDK 통합 — 주방 가벽 철거로 거실·주방·식당을 한 시야로 통합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2. 드레스룸 신설 — 알파룸 4.5㎡를 부부 침실 직결 드레스룸으로 전환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3. 3연동 중문 — 현관·거실 분리로 단열·먼지·시선 차단 동시 해결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4. 욕실 건습식 분리 — 유리 파티션으로 샤워 존 독립, 환기·위생 개선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5. 베란다 확장 + 단열 보강 — 거실 폭 확보 및 결로 리스크 차단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※ 법규 — 내력벽 확인, 발코니 확장 신고, 대피공간 2㎡ 확보, 소방 협의, 관리사무소 신고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07. 동선 계획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1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5000"/>
                <a:gridCol w="1965000"/>
                <a:gridCol w="1965000"/>
                <a:gridCol w="1965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동선 유형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경로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거리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포인트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가사 동선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주방 ↔ 다용도실 ↔ 식탁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8m 이내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삼각형 워크 트라이앵글 최적화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생활 동선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안방 ↔ 드레스룸 ↔ 욕실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5~6m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아침 준비 시간 최소화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공용 동선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현관 → 거실 → 각 침실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복도 2.5m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중문·복도 폭 확보로 충돌 회피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