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35평 아파트 리모델링 (115㎡, 표준형 중급)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692307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900,000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바닥공사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4711538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6,125,000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도배공사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1211538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1,575,000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목공공사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4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5,200,000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도어공사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1384615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6,500,000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주방공사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4153846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5,400,000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27,500,000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4,125,000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₩31,625,000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