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단독주택 신축공사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건축주 · 2층 단독주택 신축 (RC구조, 스타코 외단열, PVC 이중창, 연면적 45평 기준)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건축주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246,750,000원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37,012,500원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283,762,500원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(1/2)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토목·부지공사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13,500,000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기초공사 (RC 매트기초)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27,000,000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골조공사 (RC 2층)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78,750,000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외장공사 (스타코 외단열)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18,000,000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지붕방수 (우레탄 도막)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창호공사 (PVC 이중창 중급)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8,640,000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단열·방수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4,500,000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전기·약전 설비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15,000,000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기계설비·위생·가스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18,000,000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내부마감 (강마루+도배+욕실+주방)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25,360,000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인허가·감리 (건축사사무소)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22,000,000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준공·마무리·예비비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4,000,000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246,750,000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견적금액 (2/2)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115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37,012,500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84048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2B2B2B"/>
                          </a:solidFill>
                          <a:latin typeface="Pretendard"/>
                        </a:rPr>
                        <a:t>283,762,500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PROCESS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시공 프로세스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C9A57B"/>
                </a:solidFill>
                <a:latin typeface="Pretendard"/>
              </a:rPr>
              <a:t>STEP BY STEP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4552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0">
                <a:solidFill>
                  <a:srgbClr val="A8A39C"/>
                </a:solidFill>
                <a:latin typeface="Pretendard"/>
              </a:rPr>
              <a:t>현장 실측부터 준공 청소까지, 강산건축이 단계별로 책임 시공합니다.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전기·약전 설비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현장 실측 후 기존 구조물 철거 및 정리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44418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481578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81578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준공·마무리·예비비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81578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골조·설비·목공 등 핵심 공정 진행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1636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8796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68796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골조공사 (RC 2층)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68796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타일·도배·바닥 등 마감 공정 진행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118854" y="3200400"/>
            <a:ext cx="2612898" cy="256032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56014" y="33832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C9A57B"/>
                </a:solidFill>
                <a:latin typeface="Consolas"/>
              </a:rPr>
              <a:t>04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56014" y="3977640"/>
            <a:ext cx="2338578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2B2B2B"/>
                </a:solidFill>
                <a:latin typeface="Pretendard"/>
              </a:rPr>
              <a:t>인허가·감리 (건축사사무소)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56014" y="4526280"/>
            <a:ext cx="2338578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A8A39C"/>
                </a:solidFill>
                <a:latin typeface="Pretendard"/>
              </a:rPr>
              <a:t>조명·가구 설치 후 정밀 준공 청소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일정 계획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소요기간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진행 일정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전기·약전 설비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1~2일차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기계설비·위생·가스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3~4일차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내부마감 (강마루+도배+욕실+주방)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5~8일차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준공·마무리·예비비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9~10일차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토목·부지공사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11~12일차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기초공사 (RC 매트기초)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13~14일차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골조공사 (RC 2층)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15~16일차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외장공사 (스타코 외단열)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17~18일차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지붕방수 (우레탄 도막)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19~20일차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창호공사 (PVC 이중창 중급)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21~22일차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단열·방수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23~24일차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0697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인허가·감리 (건축사사무소)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25~26일차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06979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총 공사기간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약 26일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공휴일·현장여건 제외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