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50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Noto Sans KR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Noto Sans KR"/>
              </a:rPr>
              <a:t>건설업 · 실내인테리어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 b="1">
                <a:solidFill>
                  <a:srgbClr val="9C7A4E"/>
                </a:solidFill>
                <a:latin typeface="Noto Sans KR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Noto Sans KR"/>
              </a:rPr>
              <a:t>2026.05.31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0000" y="1350000"/>
            <a:ext cx="150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15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2A2724"/>
                </a:solidFill>
                <a:latin typeface="Noto Sans KR"/>
              </a:rPr>
              <a:t>울산 25평 아파트</a:t>
            </a:r>
          </a:p>
          <a:p>
            <a:r>
              <a:rPr sz="1200" b="0">
                <a:solidFill>
                  <a:srgbClr val="7A736A"/>
                </a:solidFill>
                <a:latin typeface="Noto Sans KR"/>
              </a:rPr>
              <a:t>도배·장판 공사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0000" y="2700000"/>
            <a:ext cx="169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0000" y="2700000"/>
            <a:ext cx="169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COST BREAKDOWN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도배공사 (실크벽지 벽면 21평)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50000" y="3240000"/>
            <a:ext cx="50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945,000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도배공사 (합지벽지 천장 21평)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50000" y="3600000"/>
            <a:ext cx="2444444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462,000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바닥공사 (PVC 장판 20평)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50000" y="3960000"/>
            <a:ext cx="4973544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940,000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부자재 (초배지·풀·운반비)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450000" y="4320000"/>
            <a:ext cx="79365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150,000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공급가액 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2,497,000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관리비·잡비(15%)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374,550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2A2724"/>
                </a:solidFill>
                <a:latin typeface="Noto Sans KR"/>
              </a:rPr>
              <a:t>합계 (VAT별도)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500" b="1">
                <a:solidFill>
                  <a:srgbClr val="9C7A4E"/>
                </a:solidFill>
                <a:latin typeface="Noto Sans KR"/>
              </a:rPr>
              <a:t>₩2,871,550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b="0">
                <a:solidFill>
                  <a:srgbClr val="7A736A"/>
                </a:solidFill>
                <a:latin typeface="Noto Sans KR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7A736A"/>
                </a:solidFill>
                <a:latin typeface="Noto Sans KR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