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310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100000"/>
            <a:ext cx="9144000" cy="60000"/>
          </a:xfrm>
          <a:prstGeom prst="rect">
            <a:avLst/>
          </a:prstGeom>
          <a:solidFill>
            <a:srgbClr val="14141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60000" y="1300000"/>
            <a:ext cx="7600000" cy="15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000" b="1">
                <a:solidFill>
                  <a:srgbClr val="FFFFFF"/>
                </a:solidFill>
                <a:latin typeface="맑은 고딕"/>
              </a:rPr>
              <a:t>따뜻한 우드 주택 리모델링</a:t>
            </a:r>
          </a:p>
          <a:p>
            <a:r>
              <a:rPr sz="1800" b="0">
                <a:solidFill>
                  <a:srgbClr val="FFFFFF"/>
                </a:solidFill>
                <a:latin typeface="맑은 고딕"/>
              </a:rPr>
              <a:t>내추럴 톤 · 포근한 공간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0000" y="3500000"/>
            <a:ext cx="5000000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 b="0">
                <a:solidFill>
                  <a:srgbClr val="6C6C6C"/>
                </a:solidFill>
                <a:latin typeface="맑은 고딕"/>
              </a:rPr>
              <a:t>2026. 05. 29</a:t>
            </a:r>
          </a:p>
        </p:txBody>
      </p:sp>
      <p:sp>
        <p:nvSpPr>
          <p:cNvPr id="6" name="Rectangle 5"/>
          <p:cNvSpPr/>
          <p:nvPr/>
        </p:nvSpPr>
        <p:spPr>
          <a:xfrm>
            <a:off x="760000" y="4050000"/>
            <a:ext cx="700000" cy="5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00000" y="380000"/>
            <a:ext cx="110000" cy="62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0000" y="360000"/>
            <a:ext cx="78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디자인 방향</a:t>
            </a:r>
          </a:p>
        </p:txBody>
      </p:sp>
      <p:sp>
        <p:nvSpPr>
          <p:cNvPr id="4" name="Rectangle 3"/>
          <p:cNvSpPr/>
          <p:nvPr/>
        </p:nvSpPr>
        <p:spPr>
          <a:xfrm>
            <a:off x="600000" y="1120000"/>
            <a:ext cx="7960000" cy="20000"/>
          </a:xfrm>
          <a:prstGeom prst="rect">
            <a:avLst/>
          </a:prstGeom>
          <a:solidFill>
            <a:srgbClr val="E8DF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80000" y="1570000"/>
            <a:ext cx="150000" cy="15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60000" y="1500000"/>
            <a:ext cx="7600000" cy="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141413"/>
                </a:solidFill>
                <a:latin typeface="맑은 고딕"/>
              </a:rPr>
              <a:t>원목 마루 + 라탄 소재</a:t>
            </a:r>
          </a:p>
        </p:txBody>
      </p:sp>
      <p:sp>
        <p:nvSpPr>
          <p:cNvPr id="7" name="Rectangle 6"/>
          <p:cNvSpPr/>
          <p:nvPr/>
        </p:nvSpPr>
        <p:spPr>
          <a:xfrm>
            <a:off x="680000" y="2090000"/>
            <a:ext cx="7880000" cy="12000"/>
          </a:xfrm>
          <a:prstGeom prst="rect">
            <a:avLst/>
          </a:prstGeom>
          <a:solidFill>
            <a:srgbClr val="E8DF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80000" y="2190000"/>
            <a:ext cx="150000" cy="15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60000" y="2120000"/>
            <a:ext cx="7600000" cy="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141413"/>
                </a:solidFill>
                <a:latin typeface="맑은 고딕"/>
              </a:rPr>
              <a:t>따뜻한 베이지 컬러 스킴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000" y="2710000"/>
            <a:ext cx="7880000" cy="12000"/>
          </a:xfrm>
          <a:prstGeom prst="rect">
            <a:avLst/>
          </a:prstGeom>
          <a:solidFill>
            <a:srgbClr val="E8DF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80000" y="2810000"/>
            <a:ext cx="150000" cy="15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60000" y="2740000"/>
            <a:ext cx="7600000" cy="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141413"/>
                </a:solidFill>
                <a:latin typeface="맑은 고딕"/>
              </a:rPr>
              <a:t>자연광 극대화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