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1D1D1F"/>
                </a:solidFill>
                <a:latin typeface="맑은 고딕"/>
              </a:rPr>
              <a:t>모던 미니멀 거실 인테리어 기획서</a:t>
            </a:r>
          </a:p>
          <a:p>
            <a:pPr algn="l"/>
            <a:r>
              <a:rPr sz="1800" b="0">
                <a:solidFill>
                  <a:srgbClr val="6E6E73"/>
                </a:solidFill>
                <a:latin typeface="맑은 고딕"/>
              </a:rPr>
              <a:t>Modern Minimal Living Room / 화이트 베이스 · 절제된 여백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6E6E73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프로젝트 개요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컨셉: 화이트 베이스 + 따뜻한 우드 포인트의 모던 미니멀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공간: 거실 단일 공간 (약 18~22㎡ 가정)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키워드: 여백, 정돈, 무광 텍스처, 간접조명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마감재: 무광 화이트 페인트 벽 · 오크 원목 무늬 강마루 · 라이트그레이 패브릭 소파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조명 계획: 다운라이트 + 간접등(코니스) + 플로어 스탠드 1개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가구: 로우 TV보드 · 라운드 우드 사이드테이블 · 미니멀 소파 (군더더기 최소화)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예상 일정: 디자인 확정 1주 → 시공 2주 → 가구/스타일링 1주 (총 4주)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예산 요약 (거실 단일 공간 기준)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4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세부 내용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예상 금액 (KRW)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철거 · 폐기물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기존 몰딩·걸레받이 철거, 폐기물 처리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400,000 ~ 600,000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목공사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아트월(슬림형) 제작, 천장 우물 간접등 박스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1,800,000 ~ 2,400,000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도장 공사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벽·천장 무광 화이트 페인트 (2회)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900,000 ~ 1,200,000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바닥재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오크 무늬 강마루 시공 (약 20㎡)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1,400,000 ~ 1,800,000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전기 · 조명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다운라이트, 간접등 LED, 콘센트 이설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1,200,000 ~ 1,600,000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가구 (소파·TV보드·테이블)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패브릭 3인 소파, 로우 TV보드, 사이드테이블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2,500,000 ~ 3,500,000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커튼 · 스타일링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리넨 화이트 커튼, 러그, 소품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700,000 ~ 1,000,000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예비비 (약 10%)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변경·추가 공사 대응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900,000 ~ 1,200,000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합계 (예상 범위)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디자인·VAT 별도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9,800,000 ~ 13,300,000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