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빈티지 베이커리 카페 인테리어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카페 고객 / 25평 신규 공실 · 빈티지·레트로 컨셉 디저트 베이커리 카페 전체 인테리어 (25평)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카페 고객 / 25평 신규 공실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56,600,000원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8,490,000원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65,090,000원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목공·벽체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 (포세린타일)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도장공사 (노출천장·포인트)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조명공사 (레일·펜던트·간접)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설비·급배수·가스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냉난방 (시스템에어컨)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소방공사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간판·사인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주방설비 (카운터·후드)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가구·집기 (카운터바·좌석)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출입문 (자동문)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마무리청소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56,600,000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8,490,000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65,090,000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가설·철거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전기공사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도장공사 (노출천장·포인트)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출입문 (자동문)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설비·급배수·가스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주방설비 (카운터·후드)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6~7일차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8~9일차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목공·벽체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10~16일차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 (포세린타일)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17~20일차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도장공사 (노출천장·포인트)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21~22일차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가구·집기 (카운터바·좌석)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23~25일차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조명공사 (레일·펜던트·간접)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26~26일차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마무리청소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27~27일차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냉난방 (시스템에어컨)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28~29일차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30~31일차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간판·사인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32~33일차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15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출입문 (자동문)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34~35일차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약 35일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