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237744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1">
                <a:solidFill>
                  <a:srgbClr val="C9A57B"/>
                </a:solidFill>
                <a:latin typeface="Consolas"/>
              </a:rPr>
              <a:t>QUOTATION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788920"/>
            <a:ext cx="10881360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000" b="1">
                <a:solidFill>
                  <a:srgbClr val="2B2B2B"/>
                </a:solidFill>
                <a:latin typeface="Pretendard"/>
              </a:rPr>
              <a:t>신정동 푸르지오 34평 리모델링 견적 요약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840480"/>
            <a:ext cx="108813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A8A39C"/>
                </a:solidFill>
                <a:latin typeface="Pretendard"/>
              </a:rPr>
              <a:t>신정동 푸르지오 34평 · 34평 아파트 전체 인테리어 리모델링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12648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100" b="0">
                <a:solidFill>
                  <a:srgbClr val="A8A39C"/>
                </a:solidFill>
                <a:latin typeface="Consolas"/>
              </a:rPr>
              <a:t>신정동 푸르지오 34평   2026.06.01   강산건축디자인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견적 요약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40,120,000원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공급가액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306824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306824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6,018,000원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06824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기업이윤·잡비(15%)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156448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156448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46,138,000원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56448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합계 (VAT 별도)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5212080"/>
            <a:ext cx="11274552" cy="9144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300" b="0">
                <a:solidFill>
                  <a:srgbClr val="A8A39C"/>
                </a:solidFill>
                <a:latin typeface="Pretendard"/>
              </a:rPr>
              <a:t>본 견적은 개략 산정 금액으로, 현장 실측·자재 사양·시공 범위에 따라 실제 금액과 상이할 수 있습니다.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COST BREAKDOWN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공정별 견적 (1/2)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7276"/>
                <a:gridCol w="5637276"/>
              </a:tblGrid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금액(원)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철거공사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3,910,000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설비공사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목공공사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4,760,000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타일공사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1,600,000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욕실공사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6,500,000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주방공사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도배공사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4,275,000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바닥공사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4,375,000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전기공사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2,500,000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조명공사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1,650,000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도어공사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1,950,000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가구공사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2,100,000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9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마무리공사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500,000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COST BREAKDOWN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공정별 견적 (2/2)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1536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7276"/>
                <a:gridCol w="5637276"/>
              </a:tblGrid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금액(원)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소계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40,120,000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기업이윤·잡비(15%)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6,018,000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합계 (VAT 별도)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46,138,000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468880"/>
            <a:ext cx="10698480" cy="9144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Pretendard"/>
              </a:rPr>
              <a:t>강산건축디자인</a:t>
            </a:r>
          </a:p>
        </p:txBody>
      </p:sp>
      <p:sp>
        <p:nvSpPr>
          <p:cNvPr id="4" name="Rectangle 3"/>
          <p:cNvSpPr/>
          <p:nvPr/>
        </p:nvSpPr>
        <p:spPr>
          <a:xfrm>
            <a:off x="749808" y="3474720"/>
            <a:ext cx="2560320" cy="27432"/>
          </a:xfrm>
          <a:prstGeom prst="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3749039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CCCCCC"/>
                </a:solidFill>
                <a:latin typeface="Pretendard"/>
              </a:rPr>
              <a:t>견적 유효기간 5일 · 결제 계약10%/착수20%/중도60%/잔금10%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retendard"/>
              </a:rPr>
              <a:t>본 견적은 현장 실측 후 실제 금액과 상이할 수 있습니다.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120640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100" b="1">
                <a:solidFill>
                  <a:srgbClr val="C9A57B"/>
                </a:solidFill>
                <a:latin typeface="Consolas"/>
              </a:rPr>
              <a:t>대표 </a:t>
            </a:r>
            <a:r>
              <a:rPr sz="1100">
                <a:solidFill>
                  <a:srgbClr val="CCCCCC"/>
                </a:solidFill>
                <a:latin typeface="Pretendard"/>
              </a:rPr>
              <a:t>권민재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사업자 </a:t>
            </a:r>
            <a:r>
              <a:rPr sz="1100">
                <a:solidFill>
                  <a:srgbClr val="CCCCCC"/>
                </a:solidFill>
                <a:latin typeface="Pretendard"/>
              </a:rPr>
              <a:t>418-34-01340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연락처 </a:t>
            </a:r>
            <a:r>
              <a:rPr sz="1100">
                <a:solidFill>
                  <a:srgbClr val="CCCCCC"/>
                </a:solidFill>
                <a:latin typeface="Pretendard"/>
              </a:rPr>
              <a:t>010-8089-2411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입금 </a:t>
            </a:r>
            <a:r>
              <a:rPr sz="1100">
                <a:solidFill>
                  <a:srgbClr val="CCCCCC"/>
                </a:solidFill>
                <a:latin typeface="Pretendard"/>
              </a:rPr>
              <a:t>농협은행 권민재 302-1782-9115-01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