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강산건축디자인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신정동 푸르지오 34평 리모델링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2026.06.01   강산건축디자인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