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50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Noto Sans KR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Noto Sans KR"/>
              </a:rPr>
              <a:t>건설업 · 실내인테리어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 b="1">
                <a:solidFill>
                  <a:srgbClr val="9C7A4E"/>
                </a:solidFill>
                <a:latin typeface="Noto Sans KR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Noto Sans KR"/>
              </a:rPr>
              <a:t>2026.05.31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0000" y="1350000"/>
            <a:ext cx="150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15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2A2724"/>
                </a:solidFill>
                <a:latin typeface="Noto Sans KR"/>
              </a:rPr>
              <a:t>고객</a:t>
            </a:r>
          </a:p>
          <a:p>
            <a:r>
              <a:rPr sz="1200" b="0">
                <a:solidFill>
                  <a:srgbClr val="7A736A"/>
                </a:solidFill>
                <a:latin typeface="Noto Sans KR"/>
              </a:rPr>
              <a:t>24평 아파트 전체 인테리어 리모델링 (79㎡, 중급)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0000" y="2700000"/>
            <a:ext cx="169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0000" y="2700000"/>
            <a:ext cx="169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COST BREAKDOWN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철거공사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50000" y="3240000"/>
            <a:ext cx="296923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3,860,000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목공공사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50000" y="3600000"/>
            <a:ext cx="2584615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3,360,000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도배공사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50000" y="3960000"/>
            <a:ext cx="830769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1,080,000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도장공사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450000" y="4320000"/>
            <a:ext cx="923076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1,200,000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바닥공사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450000" y="4680000"/>
            <a:ext cx="2692307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3,500,000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욕실공사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450000" y="5040000"/>
            <a:ext cx="50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6,500,000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주방공사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450000" y="5400000"/>
            <a:ext cx="2307692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3,000,000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전기공사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450000" y="5760000"/>
            <a:ext cx="1923076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2,500,000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공급가액  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36,200,000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관리비·잡비(15%)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5,430,000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2A2724"/>
                </a:solidFill>
                <a:latin typeface="Noto Sans KR"/>
              </a:rPr>
              <a:t>합계 (VAT별도)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500" b="1">
                <a:solidFill>
                  <a:srgbClr val="9C7A4E"/>
                </a:solidFill>
                <a:latin typeface="Noto Sans KR"/>
              </a:rPr>
              <a:t>₩41,630,000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b="0">
                <a:solidFill>
                  <a:srgbClr val="7A736A"/>
                </a:solidFill>
                <a:latin typeface="Noto Sans KR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7A736A"/>
                </a:solidFill>
                <a:latin typeface="Noto Sans KR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