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pt_modern minimal apartment livin_135155290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00000"/>
            <a:ext cx="9144000" cy="2758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0000" y="4350000"/>
            <a:ext cx="760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600" b="1">
                <a:solidFill>
                  <a:srgbClr val="2C2A26"/>
                </a:solidFill>
                <a:latin typeface="맑은 고딕"/>
              </a:rPr>
              <a:t>24평 아파트 전체 리모델링 제안서</a:t>
            </a:r>
          </a:p>
          <a:p>
            <a:r>
              <a:rPr sz="1600" b="0">
                <a:solidFill>
                  <a:srgbClr val="2C2A26"/>
                </a:solidFill>
                <a:latin typeface="맑은 고딕"/>
              </a:rPr>
              <a:t>화이트 미니멀 · 따뜻한 샌드 베이지 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00" y="6150000"/>
            <a:ext cx="5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2C2A26"/>
                </a:solidFill>
                <a:latin typeface="맑은 고딕"/>
              </a:rPr>
              <a:t>2026. 05. 30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프로젝트 개요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ppt_scandinavian minimal apartment_135156382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대상: 24평(약 79㎡) 아파트 / 3룸 구조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콘셉트: 화이트 미니멀 + 샌드 베이지 뉴트럴 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범위: 전체(거실·주방·침실·욕실·현관) 올수리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예상 기간: 약 4~5주 (추정, 현장 여건에 따라 변동)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예상 예산: 약 4,800만 ~ 6,200만원 (추정 범위)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공간별 디자인 방향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ppt_minimal beige kitchen interior_135157408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거실: 화이트 벽 + 원목 무늬 마루, 간접조명으로 넓고 차분하게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주방: ㄷ자 화이트 무광 수납 + 베이지 타일 백스플래시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침실: 톤다운 베이지 벽, 붙박이장으로 수납 극대화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60000" y="336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욕실: 대형 포세린 타일, 무광 블랙 수전으로 포인트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000" y="405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98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현관: 중문 설치로 단열·공간 분리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예상 견적 요약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00" y="1500000"/>
          <a:ext cx="7860000" cy="32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00"/>
                <a:gridCol w="2620000"/>
                <a:gridCol w="2620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공정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주요 내용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금액(원)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철거·폐기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전체 철거 및 폐기물 처리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3,500,000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목공·가구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붙박이장, 중문, 몰딩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12,000,000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주방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ㄷ자 주방가구·상판·후드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9,500,000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욕실(2개소)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타일·도기·수전 전체교체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9,000,000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바닥·도배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강마루·실크벽지 전체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8,500,000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전기·조명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배선·스위치·LED 조명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4,000,000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합계(VAT 별도)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추정 범위 ±15%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46,500,000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마감재 무드 레퍼런스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ppt_beige interior material wood t_135158293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600000"/>
            <a:ext cx="2520000" cy="3400000"/>
          </a:xfrm>
          <a:prstGeom prst="rect">
            <a:avLst/>
          </a:prstGeom>
        </p:spPr>
      </p:pic>
      <p:pic>
        <p:nvPicPr>
          <p:cNvPr id="6" name="Picture 5" descr="ppt_white minimal bathroom porcela_135159220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0" y="1600000"/>
            <a:ext cx="2520000" cy="3400000"/>
          </a:xfrm>
          <a:prstGeom prst="rect">
            <a:avLst/>
          </a:prstGeom>
        </p:spPr>
      </p:pic>
      <p:pic>
        <p:nvPicPr>
          <p:cNvPr id="7" name="Picture 6" descr="ppt_warm neutral bedroom interior_1352001135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00" y="1600000"/>
            <a:ext cx="252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다음 단계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60000" y="150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1) 현장 실측 및 상세 견적 확정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00" y="2090000"/>
            <a:ext cx="7880000" cy="12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2) 3D 시각화로 공간별 최종 디자인 확인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710000"/>
            <a:ext cx="7880000" cy="12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274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3) 자재 샘플 확정 후 계약 및 착공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330000"/>
            <a:ext cx="7880000" cy="12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80000" y="343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60000" y="3360000"/>
            <a:ext cx="76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※ 본 제안서는 기획 단계 추정 자료이며, 정확한 견적은 현장 실측 후 산정됩니다.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