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20000"/>
          </a:xfrm>
          <a:prstGeom prst="rect">
            <a:avLst/>
          </a:prstGeom>
          <a:solidFill>
            <a:srgbClr val="1C69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0000"/>
            <a:ext cx="9144000" cy="24000"/>
          </a:xfrm>
          <a:prstGeom prst="rect">
            <a:avLst/>
          </a:prstGeom>
          <a:solidFill>
            <a:srgbClr val="A889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00000" y="2600000"/>
            <a:ext cx="7700000" cy="14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1D1D1F"/>
                </a:solidFill>
                <a:latin typeface="맑은 고딕"/>
              </a:rPr>
              <a:t>25평 신혼집 인테리어 기획서</a:t>
            </a:r>
          </a:p>
          <a:p>
            <a:pPr algn="l"/>
            <a:r>
              <a:rPr sz="1800" b="0">
                <a:solidFill>
                  <a:srgbClr val="6F6F6F"/>
                </a:solidFill>
                <a:latin typeface="맑은 고딕"/>
              </a:rPr>
              <a:t>모던 미니멀 / 따뜻한 우드 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0000" y="5600000"/>
            <a:ext cx="4000000" cy="4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6F6F6F"/>
                </a:solidFill>
                <a:latin typeface="맑은 고딕"/>
              </a:rPr>
              <a:t>2026. 05. 29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D1D1F"/>
                </a:solidFill>
                <a:latin typeface="맑은 고딕"/>
              </a:rPr>
              <a:t>프로젝트 개요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1C69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1C69D4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대상: 25평(82㎡) 아파트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1C69D4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컨셉: 모던 미니멀 + 내추럴 우드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1C69D4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예산: 약 3,500만원 (범위 ±15%)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1C69D4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기간: 약 4주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D1D1F"/>
                </a:solidFill>
                <a:latin typeface="맑은 고딕"/>
              </a:rPr>
              <a:t>공간별 디자인 방향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1C69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1C69D4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거실: 화이트 베이스 + 우드 포인트, 간접조명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1C69D4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주방: ㄷ자 레이아웃, 무광 화이트 도어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1C69D4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침실: 차분한 세이지 톤, 붙박이장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D1D1F"/>
                </a:solidFill>
                <a:latin typeface="맑은 고딕"/>
              </a:rPr>
              <a:t>예산 요약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1C69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24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0000"/>
                <a:gridCol w="393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공정</a:t>
                      </a:r>
                    </a:p>
                  </a:txBody>
                  <a:tcPr anchor="ctr">
                    <a:solidFill>
                      <a:srgbClr val="1C69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금액(원)</a:t>
                      </a:r>
                    </a:p>
                  </a:txBody>
                  <a:tcPr anchor="ctr">
                    <a:solidFill>
                      <a:srgbClr val="1C69D4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철거·설비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3,200,000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목공·가구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9,800,000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마감(도배·바닥)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7,500,000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주방·욕실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8,000,000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전기·조명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2,500,000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