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C9A57B"/>
                </a:solidFill>
                <a:latin typeface="Consolas"/>
              </a:rPr>
              <a:t>QUOTATION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2B2B2B"/>
                </a:solidFill>
                <a:latin typeface="Pretendard"/>
              </a:rPr>
              <a:t>28평 아파트 리모델링 견적 요약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A8A39C"/>
                </a:solidFill>
                <a:latin typeface="Pretendard"/>
              </a:rPr>
              <a:t>고객 · 28평 아파트 전체 리모델링 (전용 약 85㎡)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A8A39C"/>
                </a:solidFill>
                <a:latin typeface="Consolas"/>
              </a:rPr>
              <a:t>고객   2026.06.01   강산건축디자인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견적 요약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39,830,000원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공급가액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06824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06824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5,974,500원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06824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기업이윤·잡비(15%)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56448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56448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45,804,500원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56448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합계 (VAT 별도)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12080"/>
            <a:ext cx="11274552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0">
                <a:solidFill>
                  <a:srgbClr val="A8A39C"/>
                </a:solidFill>
                <a:latin typeface="Pretendard"/>
              </a:rPr>
              <a:t>본 견적은 개략 산정 금액으로, 현장 실측·자재 사양·시공 범위에 따라 실제 금액과 상이할 수 있습니다.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 (1/2)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가설·철거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4,320,000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4,340,000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설비공사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전기·조명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6,400,000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4,400,000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3,420,000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방문·중문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2,950,000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가구·붙박이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마무리공사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소계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39,830,000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기업이윤·잡비(15%)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5,974,500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 (2/2)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76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합계 (VAT 별도)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45,804,500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시공 프로세스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3000" b="1">
                <a:solidFill>
                  <a:srgbClr val="C9A57B"/>
                </a:solidFill>
                <a:latin typeface="Pretendard"/>
              </a:rPr>
              <a:t>STEP BY STEP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4552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300" b="0">
                <a:solidFill>
                  <a:srgbClr val="A8A39C"/>
                </a:solidFill>
                <a:latin typeface="Pretendard"/>
              </a:rPr>
              <a:t>현장 실측부터 준공 청소까지, 강산건축이 단계별로 책임 시공합니다.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가설·철거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현장 실측 후 기존 구조물 철거 및 정리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44418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81578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81578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전기·조명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81578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골조·설비·목공 등 핵심 공정 진행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1636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68796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68796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욕실공사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68796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타일·도배·바닥 등 마감 공정 진행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18854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56014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56014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마무리공사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56014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조명·가구 설치 후 정밀 준공 청소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SCHEDULE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일정 계획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소요기간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진행 일정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가설·철거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1~3일차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설비공사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4~5일차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전기·조명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6~7일차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7일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8~14일차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15~18일차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19~21일차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22~24일차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25~27일차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가구·붙박이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28~30일차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방문·중문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31~32일차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마무리공사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33~34일차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60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총 공사기간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약 34일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공휴일·현장여건 제외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강산건축디자인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견적 유효기간 5일 · 결제 계약10%/착수20%/중도60%/잔금10%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retendard"/>
              </a:rPr>
              <a:t>본 견적은 현장 실측 후 실제 금액과 상이할 수 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C9A57B"/>
                </a:solidFill>
                <a:latin typeface="Consolas"/>
              </a:rPr>
              <a:t>대표 </a:t>
            </a:r>
            <a:r>
              <a:rPr sz="1100">
                <a:solidFill>
                  <a:srgbClr val="CCCCCC"/>
                </a:solidFill>
                <a:latin typeface="Pretendard"/>
              </a:rPr>
              <a:t>권민재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사업자 </a:t>
            </a:r>
            <a:r>
              <a:rPr sz="1100">
                <a:solidFill>
                  <a:srgbClr val="CCCCCC"/>
                </a:solidFill>
                <a:latin typeface="Pretendard"/>
              </a:rPr>
              <a:t>418-34-01340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연락처 </a:t>
            </a:r>
            <a:r>
              <a:rPr sz="1100">
                <a:solidFill>
                  <a:srgbClr val="CCCCCC"/>
                </a:solidFill>
                <a:latin typeface="Pretendard"/>
              </a:rPr>
              <a:t>010-8089-2411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입금 </a:t>
            </a:r>
            <a:r>
              <a:rPr sz="1100">
                <a:solidFill>
                  <a:srgbClr val="CCCCCC"/>
                </a:solidFill>
                <a:latin typeface="Pretendard"/>
              </a:rPr>
              <a:t>농협은행 권민재 302-1782-9115-01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