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B79B79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A2724"/>
                </a:solidFill>
                <a:latin typeface="Pretendard"/>
              </a:rPr>
              <a:t>34평 아파트 전체 올수리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7A736A"/>
                </a:solidFill>
                <a:latin typeface="Pretendard"/>
              </a:rPr>
              <a:t>고객 · 34평 아파트 전체 올수리 (중급 자재 기준)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7A736A"/>
                </a:solidFill>
                <a:latin typeface="Consolas"/>
              </a:rPr>
              <a:t>고객   2026.06.04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B79B79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A2724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B79B79"/>
                </a:solidFill>
                <a:latin typeface="Pretendard"/>
              </a:rPr>
              <a:t>36,880,000원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7A736A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B79B79"/>
                </a:solidFill>
                <a:latin typeface="Pretendard"/>
              </a:rPr>
              <a:t>5,532,000원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7A736A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B79B79"/>
                </a:solidFill>
                <a:latin typeface="Pretendard"/>
              </a:rPr>
              <a:t>42,412,000원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7A736A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7A736A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B79B79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A2724"/>
                </a:solidFill>
                <a:latin typeface="Pretendard"/>
              </a:rPr>
              <a:t>공정별 견적금액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전기·설비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4,230,000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6,600,000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문·중문공사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3,050,000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준공청소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36,880,000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5,532,000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42,412,000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B79B79"/>
                </a:solidFill>
                <a:latin typeface="Consolas"/>
              </a:rPr>
              <a:t>DETAIL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A2724"/>
                </a:solidFill>
                <a:latin typeface="Pretendard"/>
              </a:rPr>
              <a:t>상세 견적 내역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092"/>
                <a:gridCol w="1879092"/>
                <a:gridCol w="1879092"/>
                <a:gridCol w="1879092"/>
                <a:gridCol w="1879092"/>
                <a:gridCol w="1879092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공사구분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세부내역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규격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수량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단가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기존 바닥재·벽지·욕실(2개소)·주방 일체 철거 및 …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천장 몰딩·걸레받이·TV벽 목공 / 석고보드 보수 /…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전기·설비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전기 배선 점검·콘센트·스위치 교체(중급), 급배수 …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LED 매입등·거실·침실·주방·욕실 조명 기구 교체 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LX하우시스 디아망 실크벽지 / 34평형 도배면적 약…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94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45,000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4,230,000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동화자연마루 나투스진 강마루 / 실사용 바닥 약 24…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175,000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습식 욕실 전체 리모델링 2개소 / 타일·위생기기·수…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개소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2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3,300,000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6,600,000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한샘 대면형 싱크대 상하부장 3m / 인조대리석(PT…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1,100,000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3,300,000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문·중문공사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영림 방문 5개(틀 포함) / 슬라이딩 3연동 중문 …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3,050,000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3,050,000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준공청소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공사 후 준공청소(바닥·창호·주방·욕실 세부 클리닝)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소계 (공급가액)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36,880,000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기업이윤·공과잡비(15%)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5,532,000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총 합계 (VAT 별도)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A2724"/>
                          </a:solidFill>
                          <a:latin typeface="Pretendard"/>
                        </a:rPr>
                        <a:t>42,412,000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B79B79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A2724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B79B79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7A736A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B79B79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A2724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7A736A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B79B79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A2724"/>
                </a:solidFill>
                <a:latin typeface="Pretendard"/>
              </a:rPr>
              <a:t>목공공사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7A736A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B79B79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A2724"/>
                </a:solidFill>
                <a:latin typeface="Pretendard"/>
              </a:rPr>
              <a:t>주방공사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7A736A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2ECE3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B79B79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A2724"/>
                </a:solidFill>
                <a:latin typeface="Pretendard"/>
              </a:rPr>
              <a:t>문·중문공사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7A736A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8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B79B79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A2724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B79B79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전기·설비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6~12일차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13~16일차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17~19일차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20~22일차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23~25일차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1일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26~26일차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준공청소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27~28일차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문·중문공사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29~30일차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약 30일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A2724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2ECE3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B79B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B79B79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B79B79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B79B79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B79B79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7A736A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